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497763" cy="10607675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1953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056" y="-16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2332" y="1736026"/>
            <a:ext cx="6373099" cy="3693042"/>
          </a:xfrm>
        </p:spPr>
        <p:txBody>
          <a:bodyPr anchor="b"/>
          <a:lstStyle>
            <a:lvl1pPr algn="ctr">
              <a:defRPr sz="4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221" y="5571486"/>
            <a:ext cx="5623322" cy="2561065"/>
          </a:xfrm>
        </p:spPr>
        <p:txBody>
          <a:bodyPr/>
          <a:lstStyle>
            <a:lvl1pPr marL="0" indent="0" algn="ctr">
              <a:buNone/>
              <a:defRPr sz="1968"/>
            </a:lvl1pPr>
            <a:lvl2pPr marL="374904" indent="0" algn="ctr">
              <a:buNone/>
              <a:defRPr sz="1640"/>
            </a:lvl2pPr>
            <a:lvl3pPr marL="749808" indent="0" algn="ctr">
              <a:buNone/>
              <a:defRPr sz="1476"/>
            </a:lvl3pPr>
            <a:lvl4pPr marL="1124712" indent="0" algn="ctr">
              <a:buNone/>
              <a:defRPr sz="1312"/>
            </a:lvl4pPr>
            <a:lvl5pPr marL="1499616" indent="0" algn="ctr">
              <a:buNone/>
              <a:defRPr sz="1312"/>
            </a:lvl5pPr>
            <a:lvl6pPr marL="1874520" indent="0" algn="ctr">
              <a:buNone/>
              <a:defRPr sz="1312"/>
            </a:lvl6pPr>
            <a:lvl7pPr marL="2249424" indent="0" algn="ctr">
              <a:buNone/>
              <a:defRPr sz="1312"/>
            </a:lvl7pPr>
            <a:lvl8pPr marL="2624328" indent="0" algn="ctr">
              <a:buNone/>
              <a:defRPr sz="1312"/>
            </a:lvl8pPr>
            <a:lvl9pPr marL="2999232" indent="0" algn="ctr">
              <a:buNone/>
              <a:defRPr sz="131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E0C-0541-44D8-9B7E-E1519EED390E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19E0-FCDD-49F7-93E2-43F6E25E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23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E0C-0541-44D8-9B7E-E1519EED390E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19E0-FCDD-49F7-93E2-43F6E25E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58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65587" y="564761"/>
            <a:ext cx="1616705" cy="89895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5472" y="564761"/>
            <a:ext cx="4756393" cy="898951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E0C-0541-44D8-9B7E-E1519EED390E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19E0-FCDD-49F7-93E2-43F6E25E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5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E0C-0541-44D8-9B7E-E1519EED390E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19E0-FCDD-49F7-93E2-43F6E25E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5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566" y="2644556"/>
            <a:ext cx="6466821" cy="4412497"/>
          </a:xfrm>
        </p:spPr>
        <p:txBody>
          <a:bodyPr anchor="b"/>
          <a:lstStyle>
            <a:lvl1pPr>
              <a:defRPr sz="4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566" y="7098797"/>
            <a:ext cx="6466821" cy="2320428"/>
          </a:xfrm>
        </p:spPr>
        <p:txBody>
          <a:bodyPr/>
          <a:lstStyle>
            <a:lvl1pPr marL="0" indent="0">
              <a:buNone/>
              <a:defRPr sz="1968">
                <a:solidFill>
                  <a:schemeClr val="tx1"/>
                </a:solidFill>
              </a:defRPr>
            </a:lvl1pPr>
            <a:lvl2pPr marL="374904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2pPr>
            <a:lvl3pPr marL="749808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3pPr>
            <a:lvl4pPr marL="1124712" indent="0">
              <a:buNone/>
              <a:defRPr sz="1312">
                <a:solidFill>
                  <a:schemeClr val="tx1">
                    <a:tint val="75000"/>
                  </a:schemeClr>
                </a:solidFill>
              </a:defRPr>
            </a:lvl4pPr>
            <a:lvl5pPr marL="1499616" indent="0">
              <a:buNone/>
              <a:defRPr sz="1312">
                <a:solidFill>
                  <a:schemeClr val="tx1">
                    <a:tint val="75000"/>
                  </a:schemeClr>
                </a:solidFill>
              </a:defRPr>
            </a:lvl5pPr>
            <a:lvl6pPr marL="1874520" indent="0">
              <a:buNone/>
              <a:defRPr sz="1312">
                <a:solidFill>
                  <a:schemeClr val="tx1">
                    <a:tint val="75000"/>
                  </a:schemeClr>
                </a:solidFill>
              </a:defRPr>
            </a:lvl6pPr>
            <a:lvl7pPr marL="2249424" indent="0">
              <a:buNone/>
              <a:defRPr sz="1312">
                <a:solidFill>
                  <a:schemeClr val="tx1">
                    <a:tint val="75000"/>
                  </a:schemeClr>
                </a:solidFill>
              </a:defRPr>
            </a:lvl7pPr>
            <a:lvl8pPr marL="2624328" indent="0">
              <a:buNone/>
              <a:defRPr sz="1312">
                <a:solidFill>
                  <a:schemeClr val="tx1">
                    <a:tint val="75000"/>
                  </a:schemeClr>
                </a:solidFill>
              </a:defRPr>
            </a:lvl8pPr>
            <a:lvl9pPr marL="2999232" indent="0">
              <a:buNone/>
              <a:defRPr sz="13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E0C-0541-44D8-9B7E-E1519EED390E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19E0-FCDD-49F7-93E2-43F6E25E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5471" y="2823803"/>
            <a:ext cx="3186549" cy="67304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5743" y="2823803"/>
            <a:ext cx="3186549" cy="67304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E0C-0541-44D8-9B7E-E1519EED390E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19E0-FCDD-49F7-93E2-43F6E25E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3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48" y="564763"/>
            <a:ext cx="6466821" cy="20503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448" y="2600354"/>
            <a:ext cx="3171905" cy="1274394"/>
          </a:xfrm>
        </p:spPr>
        <p:txBody>
          <a:bodyPr anchor="b"/>
          <a:lstStyle>
            <a:lvl1pPr marL="0" indent="0">
              <a:buNone/>
              <a:defRPr sz="1968" b="1"/>
            </a:lvl1pPr>
            <a:lvl2pPr marL="374904" indent="0">
              <a:buNone/>
              <a:defRPr sz="1640" b="1"/>
            </a:lvl2pPr>
            <a:lvl3pPr marL="749808" indent="0">
              <a:buNone/>
              <a:defRPr sz="1476" b="1"/>
            </a:lvl3pPr>
            <a:lvl4pPr marL="1124712" indent="0">
              <a:buNone/>
              <a:defRPr sz="1312" b="1"/>
            </a:lvl4pPr>
            <a:lvl5pPr marL="1499616" indent="0">
              <a:buNone/>
              <a:defRPr sz="1312" b="1"/>
            </a:lvl5pPr>
            <a:lvl6pPr marL="1874520" indent="0">
              <a:buNone/>
              <a:defRPr sz="1312" b="1"/>
            </a:lvl6pPr>
            <a:lvl7pPr marL="2249424" indent="0">
              <a:buNone/>
              <a:defRPr sz="1312" b="1"/>
            </a:lvl7pPr>
            <a:lvl8pPr marL="2624328" indent="0">
              <a:buNone/>
              <a:defRPr sz="1312" b="1"/>
            </a:lvl8pPr>
            <a:lvl9pPr marL="2999232" indent="0">
              <a:buNone/>
              <a:defRPr sz="131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48" y="3874748"/>
            <a:ext cx="3171905" cy="56991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95743" y="2600354"/>
            <a:ext cx="3187526" cy="1274394"/>
          </a:xfrm>
        </p:spPr>
        <p:txBody>
          <a:bodyPr anchor="b"/>
          <a:lstStyle>
            <a:lvl1pPr marL="0" indent="0">
              <a:buNone/>
              <a:defRPr sz="1968" b="1"/>
            </a:lvl1pPr>
            <a:lvl2pPr marL="374904" indent="0">
              <a:buNone/>
              <a:defRPr sz="1640" b="1"/>
            </a:lvl2pPr>
            <a:lvl3pPr marL="749808" indent="0">
              <a:buNone/>
              <a:defRPr sz="1476" b="1"/>
            </a:lvl3pPr>
            <a:lvl4pPr marL="1124712" indent="0">
              <a:buNone/>
              <a:defRPr sz="1312" b="1"/>
            </a:lvl4pPr>
            <a:lvl5pPr marL="1499616" indent="0">
              <a:buNone/>
              <a:defRPr sz="1312" b="1"/>
            </a:lvl5pPr>
            <a:lvl6pPr marL="1874520" indent="0">
              <a:buNone/>
              <a:defRPr sz="1312" b="1"/>
            </a:lvl6pPr>
            <a:lvl7pPr marL="2249424" indent="0">
              <a:buNone/>
              <a:defRPr sz="1312" b="1"/>
            </a:lvl7pPr>
            <a:lvl8pPr marL="2624328" indent="0">
              <a:buNone/>
              <a:defRPr sz="1312" b="1"/>
            </a:lvl8pPr>
            <a:lvl9pPr marL="2999232" indent="0">
              <a:buNone/>
              <a:defRPr sz="131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95743" y="3874748"/>
            <a:ext cx="3187526" cy="56991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E0C-0541-44D8-9B7E-E1519EED390E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19E0-FCDD-49F7-93E2-43F6E25E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5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E0C-0541-44D8-9B7E-E1519EED390E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19E0-FCDD-49F7-93E2-43F6E25E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8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E0C-0541-44D8-9B7E-E1519EED390E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19E0-FCDD-49F7-93E2-43F6E25E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0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48" y="707178"/>
            <a:ext cx="2418224" cy="2475124"/>
          </a:xfrm>
        </p:spPr>
        <p:txBody>
          <a:bodyPr anchor="b"/>
          <a:lstStyle>
            <a:lvl1pPr>
              <a:defRPr sz="26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7526" y="1527311"/>
            <a:ext cx="3795743" cy="7538325"/>
          </a:xfrm>
        </p:spPr>
        <p:txBody>
          <a:bodyPr/>
          <a:lstStyle>
            <a:lvl1pPr>
              <a:defRPr sz="2624"/>
            </a:lvl1pPr>
            <a:lvl2pPr>
              <a:defRPr sz="2296"/>
            </a:lvl2pPr>
            <a:lvl3pPr>
              <a:defRPr sz="1968"/>
            </a:lvl3pPr>
            <a:lvl4pPr>
              <a:defRPr sz="1640"/>
            </a:lvl4pPr>
            <a:lvl5pPr>
              <a:defRPr sz="1640"/>
            </a:lvl5pPr>
            <a:lvl6pPr>
              <a:defRPr sz="1640"/>
            </a:lvl6pPr>
            <a:lvl7pPr>
              <a:defRPr sz="1640"/>
            </a:lvl7pPr>
            <a:lvl8pPr>
              <a:defRPr sz="1640"/>
            </a:lvl8pPr>
            <a:lvl9pPr>
              <a:defRPr sz="164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6448" y="3182303"/>
            <a:ext cx="2418224" cy="5895609"/>
          </a:xfrm>
        </p:spPr>
        <p:txBody>
          <a:bodyPr/>
          <a:lstStyle>
            <a:lvl1pPr marL="0" indent="0">
              <a:buNone/>
              <a:defRPr sz="1312"/>
            </a:lvl1pPr>
            <a:lvl2pPr marL="374904" indent="0">
              <a:buNone/>
              <a:defRPr sz="1148"/>
            </a:lvl2pPr>
            <a:lvl3pPr marL="749808" indent="0">
              <a:buNone/>
              <a:defRPr sz="984"/>
            </a:lvl3pPr>
            <a:lvl4pPr marL="1124712" indent="0">
              <a:buNone/>
              <a:defRPr sz="820"/>
            </a:lvl4pPr>
            <a:lvl5pPr marL="1499616" indent="0">
              <a:buNone/>
              <a:defRPr sz="820"/>
            </a:lvl5pPr>
            <a:lvl6pPr marL="1874520" indent="0">
              <a:buNone/>
              <a:defRPr sz="820"/>
            </a:lvl6pPr>
            <a:lvl7pPr marL="2249424" indent="0">
              <a:buNone/>
              <a:defRPr sz="820"/>
            </a:lvl7pPr>
            <a:lvl8pPr marL="2624328" indent="0">
              <a:buNone/>
              <a:defRPr sz="820"/>
            </a:lvl8pPr>
            <a:lvl9pPr marL="2999232" indent="0">
              <a:buNone/>
              <a:defRPr sz="82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E0C-0541-44D8-9B7E-E1519EED390E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19E0-FCDD-49F7-93E2-43F6E25E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2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48" y="707178"/>
            <a:ext cx="2418224" cy="2475124"/>
          </a:xfrm>
        </p:spPr>
        <p:txBody>
          <a:bodyPr anchor="b"/>
          <a:lstStyle>
            <a:lvl1pPr>
              <a:defRPr sz="26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87526" y="1527311"/>
            <a:ext cx="3795743" cy="7538325"/>
          </a:xfrm>
        </p:spPr>
        <p:txBody>
          <a:bodyPr anchor="t"/>
          <a:lstStyle>
            <a:lvl1pPr marL="0" indent="0">
              <a:buNone/>
              <a:defRPr sz="2624"/>
            </a:lvl1pPr>
            <a:lvl2pPr marL="374904" indent="0">
              <a:buNone/>
              <a:defRPr sz="2296"/>
            </a:lvl2pPr>
            <a:lvl3pPr marL="749808" indent="0">
              <a:buNone/>
              <a:defRPr sz="1968"/>
            </a:lvl3pPr>
            <a:lvl4pPr marL="1124712" indent="0">
              <a:buNone/>
              <a:defRPr sz="1640"/>
            </a:lvl4pPr>
            <a:lvl5pPr marL="1499616" indent="0">
              <a:buNone/>
              <a:defRPr sz="1640"/>
            </a:lvl5pPr>
            <a:lvl6pPr marL="1874520" indent="0">
              <a:buNone/>
              <a:defRPr sz="1640"/>
            </a:lvl6pPr>
            <a:lvl7pPr marL="2249424" indent="0">
              <a:buNone/>
              <a:defRPr sz="1640"/>
            </a:lvl7pPr>
            <a:lvl8pPr marL="2624328" indent="0">
              <a:buNone/>
              <a:defRPr sz="1640"/>
            </a:lvl8pPr>
            <a:lvl9pPr marL="2999232" indent="0">
              <a:buNone/>
              <a:defRPr sz="164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6448" y="3182303"/>
            <a:ext cx="2418224" cy="5895609"/>
          </a:xfrm>
        </p:spPr>
        <p:txBody>
          <a:bodyPr/>
          <a:lstStyle>
            <a:lvl1pPr marL="0" indent="0">
              <a:buNone/>
              <a:defRPr sz="1312"/>
            </a:lvl1pPr>
            <a:lvl2pPr marL="374904" indent="0">
              <a:buNone/>
              <a:defRPr sz="1148"/>
            </a:lvl2pPr>
            <a:lvl3pPr marL="749808" indent="0">
              <a:buNone/>
              <a:defRPr sz="984"/>
            </a:lvl3pPr>
            <a:lvl4pPr marL="1124712" indent="0">
              <a:buNone/>
              <a:defRPr sz="820"/>
            </a:lvl4pPr>
            <a:lvl5pPr marL="1499616" indent="0">
              <a:buNone/>
              <a:defRPr sz="820"/>
            </a:lvl5pPr>
            <a:lvl6pPr marL="1874520" indent="0">
              <a:buNone/>
              <a:defRPr sz="820"/>
            </a:lvl6pPr>
            <a:lvl7pPr marL="2249424" indent="0">
              <a:buNone/>
              <a:defRPr sz="820"/>
            </a:lvl7pPr>
            <a:lvl8pPr marL="2624328" indent="0">
              <a:buNone/>
              <a:defRPr sz="820"/>
            </a:lvl8pPr>
            <a:lvl9pPr marL="2999232" indent="0">
              <a:buNone/>
              <a:defRPr sz="82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E0C-0541-44D8-9B7E-E1519EED390E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19E0-FCDD-49F7-93E2-43F6E25E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9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l="-63000" r="-6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5471" y="564763"/>
            <a:ext cx="6466821" cy="20503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471" y="2823803"/>
            <a:ext cx="6466821" cy="6730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5471" y="9831746"/>
            <a:ext cx="1686997" cy="564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0E0C-0541-44D8-9B7E-E1519EED390E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3634" y="9831746"/>
            <a:ext cx="2530495" cy="564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95295" y="9831746"/>
            <a:ext cx="1686997" cy="564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619E0-FCDD-49F7-93E2-43F6E25E2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18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49808" rtl="0" eaLnBrk="1" latinLnBrk="0" hangingPunct="1">
        <a:lnSpc>
          <a:spcPct val="90000"/>
        </a:lnSpc>
        <a:spcBef>
          <a:spcPct val="0"/>
        </a:spcBef>
        <a:buNone/>
        <a:defRPr sz="36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7452" indent="-187452" algn="l" defTabSz="749808" rtl="0" eaLnBrk="1" latinLnBrk="0" hangingPunct="1">
        <a:lnSpc>
          <a:spcPct val="90000"/>
        </a:lnSpc>
        <a:spcBef>
          <a:spcPts val="820"/>
        </a:spcBef>
        <a:buFont typeface="Arial" panose="020B0604020202020204" pitchFamily="34" charset="0"/>
        <a:buChar char="•"/>
        <a:defRPr sz="2296" kern="1200">
          <a:solidFill>
            <a:schemeClr val="tx1"/>
          </a:solidFill>
          <a:latin typeface="+mn-lt"/>
          <a:ea typeface="+mn-ea"/>
          <a:cs typeface="+mn-cs"/>
        </a:defRPr>
      </a:lvl1pPr>
      <a:lvl2pPr marL="562356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2pPr>
      <a:lvl3pPr marL="937260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640" kern="1200">
          <a:solidFill>
            <a:schemeClr val="tx1"/>
          </a:solidFill>
          <a:latin typeface="+mn-lt"/>
          <a:ea typeface="+mn-ea"/>
          <a:cs typeface="+mn-cs"/>
        </a:defRPr>
      </a:lvl3pPr>
      <a:lvl4pPr marL="1312164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4pPr>
      <a:lvl5pPr marL="1687068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5pPr>
      <a:lvl6pPr marL="2061972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6pPr>
      <a:lvl7pPr marL="2436876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7pPr>
      <a:lvl8pPr marL="2811780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8pPr>
      <a:lvl9pPr marL="3186684" indent="-187452" algn="l" defTabSz="749808" rtl="0" eaLnBrk="1" latinLnBrk="0" hangingPunct="1">
        <a:lnSpc>
          <a:spcPct val="90000"/>
        </a:lnSpc>
        <a:spcBef>
          <a:spcPts val="410"/>
        </a:spcBef>
        <a:buFont typeface="Arial" panose="020B0604020202020204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1pPr>
      <a:lvl2pPr marL="374904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2pPr>
      <a:lvl3pPr marL="749808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3pPr>
      <a:lvl4pPr marL="1124712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4pPr>
      <a:lvl5pPr marL="1499616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6pPr>
      <a:lvl7pPr marL="2249424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7pPr>
      <a:lvl8pPr marL="2624328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8pPr>
      <a:lvl9pPr marL="2999232" algn="l" defTabSz="749808" rtl="0" eaLnBrk="1" latinLnBrk="0" hangingPunct="1">
        <a:defRPr sz="14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-63000" r="-6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9F923718-77A9-4CED-98D6-2E68D9A45DFE}"/>
              </a:ext>
            </a:extLst>
          </p:cNvPr>
          <p:cNvSpPr txBox="1"/>
          <p:nvPr/>
        </p:nvSpPr>
        <p:spPr>
          <a:xfrm>
            <a:off x="182880" y="336434"/>
            <a:ext cx="700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Summer Serenade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DFF7AB8-9403-41BA-8750-AEBD3F81D7EF}"/>
              </a:ext>
            </a:extLst>
          </p:cNvPr>
          <p:cNvSpPr txBox="1"/>
          <p:nvPr/>
        </p:nvSpPr>
        <p:spPr>
          <a:xfrm>
            <a:off x="365760" y="2870785"/>
            <a:ext cx="678688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In aid of </a:t>
            </a:r>
          </a:p>
          <a:p>
            <a:pPr algn="ctr"/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St. Mary the Virgin,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</a:rPr>
              <a:t>Kensworth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GB" sz="2400" dirty="0"/>
              <a:t>at St. Mary’s, Church End, </a:t>
            </a:r>
            <a:r>
              <a:rPr lang="en-GB" sz="2400" dirty="0" err="1"/>
              <a:t>Kensworth</a:t>
            </a:r>
            <a:r>
              <a:rPr lang="en-GB" sz="2400" dirty="0"/>
              <a:t> LU6 3RA.</a:t>
            </a:r>
          </a:p>
          <a:p>
            <a:pPr algn="ctr"/>
            <a:endParaRPr lang="en-GB" sz="2000" dirty="0"/>
          </a:p>
          <a:p>
            <a:pPr algn="ctr"/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Saturday 6th July 2019 </a:t>
            </a:r>
          </a:p>
          <a:p>
            <a:pPr algn="ctr"/>
            <a:r>
              <a:rPr lang="en-GB" sz="2400" dirty="0"/>
              <a:t>6.30pm for 7.00pm start</a:t>
            </a:r>
          </a:p>
          <a:p>
            <a:pPr algn="ctr"/>
            <a:endParaRPr lang="en-GB" sz="2000" dirty="0"/>
          </a:p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Admission by advance ticket only</a:t>
            </a:r>
            <a:r>
              <a:rPr lang="en-GB" sz="2400" dirty="0"/>
              <a:t> </a:t>
            </a:r>
          </a:p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£12 </a:t>
            </a:r>
            <a:r>
              <a:rPr lang="en-GB" sz="2400" dirty="0" err="1"/>
              <a:t>inc.</a:t>
            </a:r>
            <a:r>
              <a:rPr lang="en-GB" sz="2400" dirty="0"/>
              <a:t> finger buffet</a:t>
            </a:r>
          </a:p>
          <a:p>
            <a:pPr algn="ctr"/>
            <a:endParaRPr lang="en-GB" sz="2000" dirty="0"/>
          </a:p>
          <a:p>
            <a:pPr algn="ctr"/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Cash Bar – Raffle</a:t>
            </a:r>
          </a:p>
          <a:p>
            <a:pPr algn="ctr"/>
            <a:endParaRPr lang="en-GB" sz="160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356AF00-D3DE-4F0D-944B-75F306CD55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74" y="8029219"/>
            <a:ext cx="1043785" cy="172094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E773DF1B-BEF9-450B-B94D-1D99B096B20E}"/>
              </a:ext>
            </a:extLst>
          </p:cNvPr>
          <p:cNvSpPr txBox="1"/>
          <p:nvPr/>
        </p:nvSpPr>
        <p:spPr>
          <a:xfrm>
            <a:off x="182880" y="1402004"/>
            <a:ext cx="70002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With the Award Winning Luton Ladies Choir </a:t>
            </a:r>
          </a:p>
          <a:p>
            <a:pPr algn="ctr"/>
            <a:r>
              <a:rPr lang="en-GB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Caritas Harmony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8DE8263-2EEA-4E59-9B56-1A6C7F237245}"/>
              </a:ext>
            </a:extLst>
          </p:cNvPr>
          <p:cNvSpPr txBox="1"/>
          <p:nvPr/>
        </p:nvSpPr>
        <p:spPr>
          <a:xfrm>
            <a:off x="264161" y="9832116"/>
            <a:ext cx="2499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Winners at both Watford and </a:t>
            </a:r>
          </a:p>
          <a:p>
            <a:r>
              <a:rPr lang="en-GB" sz="1200" dirty="0"/>
              <a:t>Oundle Music Festivals 2019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8131166-FCD2-4B13-A34D-DC3DB09C6038}"/>
              </a:ext>
            </a:extLst>
          </p:cNvPr>
          <p:cNvSpPr txBox="1"/>
          <p:nvPr/>
        </p:nvSpPr>
        <p:spPr>
          <a:xfrm>
            <a:off x="2153920" y="8078354"/>
            <a:ext cx="5029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Seats are limited to 100.  </a:t>
            </a:r>
          </a:p>
          <a:p>
            <a:pPr algn="ctr"/>
            <a:r>
              <a:rPr lang="en-GB" sz="1400" dirty="0"/>
              <a:t>Previous performances of this extremely popular concert </a:t>
            </a:r>
          </a:p>
          <a:p>
            <a:pPr algn="ctr"/>
            <a:r>
              <a:rPr lang="en-GB" sz="1400" dirty="0"/>
              <a:t>sold out quickly, so book now to avoid disappointment.</a:t>
            </a:r>
          </a:p>
          <a:p>
            <a:pPr algn="ctr"/>
            <a:endParaRPr lang="en-GB" sz="2000" dirty="0"/>
          </a:p>
          <a:p>
            <a:pPr algn="ctr"/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 01582 873242</a:t>
            </a:r>
          </a:p>
        </p:txBody>
      </p:sp>
    </p:spTree>
    <p:extLst>
      <p:ext uri="{BB962C8B-B14F-4D97-AF65-F5344CB8AC3E}">
        <p14:creationId xmlns:p14="http://schemas.microsoft.com/office/powerpoint/2010/main" val="1563142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92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into Summer</dc:title>
  <dc:creator>Sue Tunnicliff</dc:creator>
  <cp:lastModifiedBy>Susan</cp:lastModifiedBy>
  <cp:revision>27</cp:revision>
  <cp:lastPrinted>2019-05-17T14:37:58Z</cp:lastPrinted>
  <dcterms:created xsi:type="dcterms:W3CDTF">2018-03-31T13:12:10Z</dcterms:created>
  <dcterms:modified xsi:type="dcterms:W3CDTF">2019-05-19T16:53:26Z</dcterms:modified>
</cp:coreProperties>
</file>